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6" r:id="rId3"/>
    <p:sldId id="257" r:id="rId4"/>
    <p:sldId id="258" r:id="rId5"/>
    <p:sldId id="260" r:id="rId6"/>
    <p:sldId id="264" r:id="rId7"/>
    <p:sldId id="265" r:id="rId8"/>
    <p:sldId id="266" r:id="rId9"/>
    <p:sldId id="259" r:id="rId10"/>
    <p:sldId id="267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25A94-77F5-46B0-82E9-08D27B1DC4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1ADF7-C4EB-4079-A8B3-21E2937EB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A4946-05BB-4B06-81DF-2D5839073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B7E45-94D0-49F0-844E-C9D37C881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A2A00-8241-427A-89B0-B6EBDFE4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51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5F952-94EF-400A-8197-DE6C3C68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DDD30F-6A28-4384-BD05-5C1F0F4A9E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7E0CC-0456-488E-B564-F032709C6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CD8BB-285E-4F42-AD06-4C7B37DB3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96F65-3329-4736-B1F0-38EB5ABAB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218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90A3E9-A783-43D9-A419-2C26941EE9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B264EE-8C51-4096-AD0B-B484753F6A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6E6D1-5CBA-46C6-BB74-8CC6F467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54C61-05EB-4DD2-B442-8524C0C73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640C9-CE4D-4383-BA12-F9C0BB88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207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0011B-A6E2-4066-8626-D0981BDB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2DF21-1FF8-4A81-A8AA-4B878F54E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DE469-C788-44F3-8C8D-430E29C62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9F3FB-2FF4-41F2-88E5-D06DB1982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2271C-DEC8-4E57-A7FD-855BFBA98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8634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0367F-EEB6-4EE0-A218-B8C923410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9112D5-C9C9-41FA-BBD5-D5C69CBCA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2763E-22B0-4100-A183-E252200A2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6C05D-BEB4-4DA8-853D-2765984CA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9D019-4E7B-4725-B6C7-33B607AB4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137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98C76-2C72-4BC6-A8E3-B63CEAFFB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05E9B-62AE-4068-8347-42398FC8C9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E0E1E7-BD3E-4A97-BF9F-E13DBBF0B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A06B10-AF85-4B5B-B234-4FF5E25CB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ADFE6E-7EBA-42DA-B1F1-6EBEBABB0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518AD-573F-4440-97D7-2D4A4663D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3230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8967A-BE41-45DB-890B-B61015DEF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F83D8-2E2E-495E-983A-231DDEEF9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7C6A7-714E-4FB7-901D-DA93F410D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0023EB-5C22-4C4E-91C5-24D3AE1BBA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B00283-37A4-40AA-9F48-59581431F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0D18C5-5F2D-4E26-B475-68E7DC55B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E2A18B-CD4E-426D-84B3-244CE9117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FB738D-B394-4480-A262-54AFEC7F3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287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18D1B-54DE-4002-91D2-7124AE868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E04C87-B2DB-44E1-9D36-4D6418ED5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51F89E-CFC2-4961-885C-7710F1EBD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D2DA92-EEF7-4450-B083-D38FC438E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7443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EB3919-B5C1-4110-BFFE-68581135C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FB9C5A-11E7-4F32-915D-EA4F38FE2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9B769-E567-4E9C-8254-12FEA827A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5003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27CA-5E62-42C3-9DE8-39C34CCE2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44717-A693-4FCB-B5E0-6C4FD1CFA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4F5A2-1110-45A2-AC70-3A2BE8DD3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6354B-1A14-4D2E-BFCC-88F0CE07A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DA1684-E5F2-4712-BB5A-2E5129157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93D02-3DA3-47F0-B37A-CFBB56569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0765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D4F52-9E84-4684-A9E2-542688773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480A22-CE2C-402E-8981-FF81D11BE8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25803-FA48-4594-9014-57FA5F42F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D876F9-FC05-4171-B487-A658955F5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E9CD7-D2D1-4808-ACE4-0109C5F65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F6E64-ADBC-4544-9118-B44497DF1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857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FE103D-67D4-44D7-BAA2-481B0D044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61483-6194-4104-AB29-2EB24F707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417A2-8FF5-4EE6-9908-2CF65DEFE2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3BC96-FC84-4DE3-819D-886944CD0623}" type="datetimeFigureOut">
              <a:rPr lang="en-IN" smtClean="0"/>
              <a:t>22-05-2022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06E57-B82A-4996-8CBA-038EDC8A73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F28EA-E7DA-431B-BD80-5B7245341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8506E-6F9A-4681-A3F2-F05161128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942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6A67A-F4CF-ED56-DA92-0A5D37FEF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3641725"/>
            <a:ext cx="9144000" cy="2387600"/>
          </a:xfrm>
        </p:spPr>
        <p:txBody>
          <a:bodyPr/>
          <a:lstStyle/>
          <a:p>
            <a:r>
              <a:rPr lang="en-US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MICRO PROJECT PRESENTATION</a:t>
            </a:r>
            <a:endParaRPr lang="en-IN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C830D33-B0B6-5E27-9FF8-9347BF2F5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3700" y="1127126"/>
            <a:ext cx="6464597" cy="21717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45248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37C30-B544-87F5-1B4B-FF09EF0A3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8525"/>
            <a:ext cx="10515600" cy="4351338"/>
          </a:xfrm>
        </p:spPr>
        <p:txBody>
          <a:bodyPr/>
          <a:lstStyle/>
          <a:p>
            <a:r>
              <a:rPr lang="en-IN" sz="28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can easily add more signs in data set for detection.</a:t>
            </a:r>
          </a:p>
          <a:p>
            <a:r>
              <a:rPr lang="en-IN" sz="28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The detection is labelled so it is easy to identify.</a:t>
            </a:r>
          </a:p>
          <a:p>
            <a:r>
              <a:rPr lang="en-IN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High Accuracy can be achieved by just adding the artifacts to the dataset.</a:t>
            </a:r>
          </a:p>
          <a:p>
            <a:r>
              <a:rPr lang="en-IN" sz="28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Lag fre</a:t>
            </a:r>
            <a:r>
              <a:rPr lang="en-IN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e and smooth detection using CUDA library.</a:t>
            </a:r>
            <a:endParaRPr lang="en-IN" sz="2800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F816A5-5352-6121-553D-A7771A5F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What we have currently achieved</a:t>
            </a:r>
            <a:endParaRPr lang="en-IN" sz="6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10326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684BD-1158-431A-8B36-B17F1F3D1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What</a:t>
            </a:r>
            <a:r>
              <a:rPr lang="en-US" dirty="0"/>
              <a:t> </a:t>
            </a:r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 intend to achieve</a:t>
            </a:r>
            <a:endParaRPr lang="en-IN" sz="6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9D925-9223-4051-8868-1F4619DCE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intend to remove the noise and make the detection more stable.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intend to decrease the performance impact of the model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intend to make it as a stand-alone application.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intend to deploy it on mobile platform.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intend to make it able to translate sign language tool.</a:t>
            </a:r>
            <a:endParaRPr lang="en-IN" sz="3200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31505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D30E7-8207-4A07-B120-36885E9951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96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Thank</a:t>
            </a:r>
            <a:r>
              <a:rPr lang="en-US" sz="7200" dirty="0"/>
              <a:t> </a:t>
            </a:r>
            <a:r>
              <a:rPr lang="en-US" sz="96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you</a:t>
            </a:r>
            <a:endParaRPr lang="en-IN" sz="96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524A17D7-0093-3DFB-E1CB-1810BD8445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00350" y="4240213"/>
            <a:ext cx="9144000" cy="1655762"/>
          </a:xfrm>
        </p:spPr>
        <p:txBody>
          <a:bodyPr>
            <a:normAutofit fontScale="40000" lnSpcReduction="20000"/>
          </a:bodyPr>
          <a:lstStyle/>
          <a:p>
            <a:pPr algn="r">
              <a:lnSpc>
                <a:spcPct val="110000"/>
              </a:lnSpc>
              <a:spcBef>
                <a:spcPct val="0"/>
              </a:spcBef>
            </a:pPr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Vidhi Patel</a:t>
            </a:r>
          </a:p>
          <a:p>
            <a:pPr algn="r">
              <a:lnSpc>
                <a:spcPct val="110000"/>
              </a:lnSpc>
              <a:spcBef>
                <a:spcPct val="0"/>
              </a:spcBef>
            </a:pPr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Anuj </a:t>
            </a:r>
            <a:r>
              <a:rPr lang="en-US" sz="6000" b="1" dirty="0" err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Kesharwani</a:t>
            </a:r>
            <a:endParaRPr lang="en-US" sz="6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110000"/>
              </a:lnSpc>
              <a:spcBef>
                <a:spcPct val="0"/>
              </a:spcBef>
            </a:pPr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Achyut Verma</a:t>
            </a:r>
          </a:p>
          <a:p>
            <a:pPr algn="r">
              <a:lnSpc>
                <a:spcPct val="110000"/>
              </a:lnSpc>
              <a:spcBef>
                <a:spcPct val="0"/>
              </a:spcBef>
            </a:pPr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AI 4th SEMESTER</a:t>
            </a:r>
          </a:p>
        </p:txBody>
      </p:sp>
    </p:spTree>
    <p:extLst>
      <p:ext uri="{BB962C8B-B14F-4D97-AF65-F5344CB8AC3E}">
        <p14:creationId xmlns:p14="http://schemas.microsoft.com/office/powerpoint/2010/main" val="78814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47319-8E96-46B3-8646-209CA142C2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75167"/>
            <a:ext cx="9144000" cy="1907665"/>
          </a:xfr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Sign Language Detection using Deep Learning</a:t>
            </a:r>
            <a:endParaRPr lang="en-IN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3471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052E-0606-4562-A72A-B65958D83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90" y="50958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ABSTRACT</a:t>
            </a:r>
            <a:endParaRPr lang="en-IN" sz="6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C3623-CAF7-4C62-8262-E251F44C8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Speech impaired people use hand signs and gestures to communicate.</a:t>
            </a:r>
            <a:endParaRPr lang="en-IN" sz="4400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ea typeface="Times New Roman" panose="02020603050405020304" pitchFamily="18" charset="0"/>
              </a:rPr>
              <a:t>Normal people face difficulty in understanding their language. Hence there is a need of a system which recognizes the different signs, gestures and conveys the information to the normal people. It can bridge the gap between physically challenged people and normal people.</a:t>
            </a:r>
          </a:p>
        </p:txBody>
      </p:sp>
    </p:spTree>
    <p:extLst>
      <p:ext uri="{BB962C8B-B14F-4D97-AF65-F5344CB8AC3E}">
        <p14:creationId xmlns:p14="http://schemas.microsoft.com/office/powerpoint/2010/main" val="3841021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47F7C-7E88-4E81-B4C5-7D9791CC4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Project</a:t>
            </a:r>
            <a:r>
              <a:rPr lang="en-US" sz="5400" dirty="0"/>
              <a:t> </a:t>
            </a:r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goal</a:t>
            </a:r>
            <a:endParaRPr lang="en-IN" sz="6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6636B-786C-461B-9ABC-B5E617DE1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So, by this project we are trying to reduce the communication gap between normal and impaired peoples.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intend to make this project for sign language detection more accessible and easy to use.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intend to remove the physical equipment and make this project completely software based to make it easy to deploy.</a:t>
            </a:r>
            <a:endParaRPr lang="en-IN" sz="3200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86229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D9D1-A362-4AC1-898A-3A2ED5EA0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</a:t>
            </a:r>
            <a:r>
              <a:rPr lang="en-US" dirty="0"/>
              <a:t> </a:t>
            </a:r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workflow of our project</a:t>
            </a:r>
            <a:endParaRPr lang="en-IN" sz="6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88406-B56B-483A-9E48-F6DB0F69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First we create a dataset of images for the signs to be detected.</a:t>
            </a:r>
          </a:p>
          <a:p>
            <a:endParaRPr lang="en-IN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BF5F5A-610D-94BC-2F75-47DF5C6DC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273" y="2891491"/>
            <a:ext cx="7625918" cy="3601384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13560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06CA3-C0E7-7501-CBB5-9748D9FD3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92150"/>
            <a:ext cx="10515600" cy="4351338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label the dataset with the corresponding sign.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1FAD1B-5DD8-F3DF-63D0-06336F195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443" y="1497116"/>
            <a:ext cx="6607113" cy="4930567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524193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C1E23-1E11-CA55-8A9A-CA18767D8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1450"/>
            <a:ext cx="10515600" cy="4351338"/>
          </a:xfrm>
        </p:spPr>
        <p:txBody>
          <a:bodyPr/>
          <a:lstStyle/>
          <a:p>
            <a:r>
              <a:rPr lang="en-IN" sz="28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train the neural network on the labelled dataset.</a:t>
            </a:r>
          </a:p>
          <a:p>
            <a:r>
              <a:rPr lang="en-IN" sz="28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 then proceed to use TensorFlow and OpenCV libs to initiate the sign language detection.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6207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2-04-27 at 9.54.07 AM">
            <a:hlinkClick r:id="" action="ppaction://media"/>
            <a:extLst>
              <a:ext uri="{FF2B5EF4-FFF2-40B4-BE49-F238E27FC236}">
                <a16:creationId xmlns:a16="http://schemas.microsoft.com/office/drawing/2014/main" id="{28312AD7-0BFC-CE83-891E-343AD3BB2D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97918" y="654932"/>
            <a:ext cx="7396163" cy="5548135"/>
          </a:xfrm>
        </p:spPr>
      </p:pic>
    </p:spTree>
    <p:extLst>
      <p:ext uri="{BB962C8B-B14F-4D97-AF65-F5344CB8AC3E}">
        <p14:creationId xmlns:p14="http://schemas.microsoft.com/office/powerpoint/2010/main" val="334588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183E-C29D-4591-9267-54D5114C5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What we have currently achieved</a:t>
            </a:r>
            <a:endParaRPr lang="en-IN" sz="6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D4FE5-3610-4498-A19A-C8D885641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The detection we provide is in real time.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We can detect multiple signs simultaneously.</a:t>
            </a:r>
          </a:p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FC82B3-135A-C649-7C2B-E1C68741B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766" y="2913372"/>
            <a:ext cx="5090484" cy="3798403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746724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161</TotalTime>
  <Words>322</Words>
  <Application>Microsoft Office PowerPoint</Application>
  <PresentationFormat>Widescreen</PresentationFormat>
  <Paragraphs>33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MICRO PROJECT PRESENTATION</vt:lpstr>
      <vt:lpstr>Sign Language Detection using Deep Learning</vt:lpstr>
      <vt:lpstr>ABSTRACT</vt:lpstr>
      <vt:lpstr>Project goal</vt:lpstr>
      <vt:lpstr>The workflow of our project</vt:lpstr>
      <vt:lpstr>PowerPoint Presentation</vt:lpstr>
      <vt:lpstr>PowerPoint Presentation</vt:lpstr>
      <vt:lpstr>PowerPoint Presentation</vt:lpstr>
      <vt:lpstr>What we have currently achieved</vt:lpstr>
      <vt:lpstr>What we have currently achieved</vt:lpstr>
      <vt:lpstr>What we intend to achieve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 Language Detection using Deep Learning</dc:title>
  <dc:creator>Anuj Kesharwani</dc:creator>
  <cp:lastModifiedBy>S T A R B O Y 1 1 7</cp:lastModifiedBy>
  <cp:revision>4</cp:revision>
  <dcterms:created xsi:type="dcterms:W3CDTF">2022-04-21T18:02:22Z</dcterms:created>
  <dcterms:modified xsi:type="dcterms:W3CDTF">2022-05-22T20:37:30Z</dcterms:modified>
</cp:coreProperties>
</file>

<file path=docProps/thumbnail.jpeg>
</file>